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8"/>
  </p:notesMasterIdLst>
  <p:sldIdLst>
    <p:sldId id="524" r:id="rId5"/>
    <p:sldId id="518" r:id="rId6"/>
    <p:sldId id="587" r:id="rId7"/>
    <p:sldId id="602" r:id="rId8"/>
    <p:sldId id="579" r:id="rId9"/>
    <p:sldId id="583" r:id="rId10"/>
    <p:sldId id="607" r:id="rId11"/>
    <p:sldId id="603" r:id="rId12"/>
    <p:sldId id="608" r:id="rId13"/>
    <p:sldId id="590" r:id="rId14"/>
    <p:sldId id="599" r:id="rId15"/>
    <p:sldId id="601" r:id="rId16"/>
    <p:sldId id="609" r:id="rId17"/>
  </p:sldIdLst>
  <p:sldSz cx="9144000" cy="6858000" type="screen4x3"/>
  <p:notesSz cx="6794500" cy="99314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52438" indent="1588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09638" indent="1588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366838" indent="1588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24038" indent="1588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588" autoAdjust="0"/>
    <p:restoredTop sz="94364" autoAdjust="0"/>
  </p:normalViewPr>
  <p:slideViewPr>
    <p:cSldViewPr snapToGrid="0">
      <p:cViewPr varScale="1">
        <p:scale>
          <a:sx n="69" d="100"/>
          <a:sy n="69" d="100"/>
        </p:scale>
        <p:origin x="1620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513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4810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CD630933-C3CB-4C95-9914-5A30D8F879D3}" type="datetimeFigureOut">
              <a:rPr lang="nl-NL"/>
              <a:pPr>
                <a:defRPr/>
              </a:pPr>
              <a:t>26-9-2019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nl-NL" noProof="0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79450" y="4718050"/>
            <a:ext cx="5435600" cy="44688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noProof="0"/>
              <a:t>Klik om de modelstijlen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48100" y="9432925"/>
            <a:ext cx="2944813" cy="4968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3ED6211-D4FF-4D62-A912-E30B34F79AAE}" type="slidenum">
              <a:rPr lang="nl-NL" altLang="fi-FI"/>
              <a:pPr/>
              <a:t>‹nr.›</a:t>
            </a:fld>
            <a:endParaRPr lang="nl-NL" altLang="fi-FI"/>
          </a:p>
        </p:txBody>
      </p:sp>
    </p:spTree>
    <p:extLst>
      <p:ext uri="{BB962C8B-B14F-4D97-AF65-F5344CB8AC3E}">
        <p14:creationId xmlns:p14="http://schemas.microsoft.com/office/powerpoint/2010/main" val="11884761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2438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09638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66838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4038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550" algn="l" defTabSz="91422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660" algn="l" defTabSz="91422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760" algn="l" defTabSz="91422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876" algn="l" defTabSz="91422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nl-NL" alt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EDF1CB-B658-4889-A886-76AC453158AC}" type="slidenum">
              <a:rPr lang="nl-NL" altLang="fi-FI"/>
              <a:pPr/>
              <a:t>1</a:t>
            </a:fld>
            <a:endParaRPr lang="nl-NL" altLang="fi-FI"/>
          </a:p>
        </p:txBody>
      </p:sp>
    </p:spTree>
    <p:extLst>
      <p:ext uri="{BB962C8B-B14F-4D97-AF65-F5344CB8AC3E}">
        <p14:creationId xmlns:p14="http://schemas.microsoft.com/office/powerpoint/2010/main" val="9733195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nl-NL" alt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B191A6-897A-4B4C-8BE9-96794AB2B7A6}" type="slidenum">
              <a:rPr lang="nl-NL" altLang="fi-FI"/>
              <a:pPr/>
              <a:t>2</a:t>
            </a:fld>
            <a:endParaRPr lang="nl-NL" altLang="fi-FI"/>
          </a:p>
        </p:txBody>
      </p:sp>
    </p:spTree>
    <p:extLst>
      <p:ext uri="{BB962C8B-B14F-4D97-AF65-F5344CB8AC3E}">
        <p14:creationId xmlns:p14="http://schemas.microsoft.com/office/powerpoint/2010/main" val="11984183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ED6211-D4FF-4D62-A912-E30B34F79AAE}" type="slidenum">
              <a:rPr lang="nl-NL" altLang="fi-FI" smtClean="0"/>
              <a:pPr/>
              <a:t>5</a:t>
            </a:fld>
            <a:endParaRPr lang="nl-NL" altLang="fi-FI"/>
          </a:p>
        </p:txBody>
      </p:sp>
    </p:spTree>
    <p:extLst>
      <p:ext uri="{BB962C8B-B14F-4D97-AF65-F5344CB8AC3E}">
        <p14:creationId xmlns:p14="http://schemas.microsoft.com/office/powerpoint/2010/main" val="35047860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133600" y="5410200"/>
            <a:ext cx="59388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lnSpc>
                <a:spcPts val="1800"/>
              </a:lnSpc>
              <a:defRPr/>
            </a:pPr>
            <a:endParaRPr lang="nl-NL" altLang="nl-NL" sz="1800">
              <a:latin typeface="Arial" charset="0"/>
            </a:endParaRPr>
          </a:p>
          <a:p>
            <a:pPr eaLnBrk="1" hangingPunct="1">
              <a:lnSpc>
                <a:spcPts val="1800"/>
              </a:lnSpc>
              <a:defRPr/>
            </a:pPr>
            <a:endParaRPr lang="nl-NL" altLang="nl-NL" sz="1800">
              <a:latin typeface="Arial" charset="0"/>
            </a:endParaRPr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2159000" y="5227638"/>
            <a:ext cx="59388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lnSpc>
                <a:spcPts val="1800"/>
              </a:lnSpc>
              <a:defRPr/>
            </a:pPr>
            <a:endParaRPr lang="nl-NL" altLang="nl-NL" sz="1800">
              <a:latin typeface="Arial" charset="0"/>
            </a:endParaRPr>
          </a:p>
          <a:p>
            <a:pPr eaLnBrk="1" hangingPunct="1">
              <a:lnSpc>
                <a:spcPts val="1800"/>
              </a:lnSpc>
              <a:defRPr/>
            </a:pPr>
            <a:endParaRPr lang="nl-NL" altLang="nl-NL" sz="1800">
              <a:latin typeface="Arial" charset="0"/>
            </a:endParaRPr>
          </a:p>
        </p:txBody>
      </p:sp>
      <p:sp>
        <p:nvSpPr>
          <p:cNvPr id="6" name="Rectangle 9"/>
          <p:cNvSpPr>
            <a:spLocks noChangeArrowheads="1"/>
          </p:cNvSpPr>
          <p:nvPr/>
        </p:nvSpPr>
        <p:spPr bwMode="auto">
          <a:xfrm>
            <a:off x="2159000" y="5227638"/>
            <a:ext cx="59388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lnSpc>
                <a:spcPts val="1800"/>
              </a:lnSpc>
              <a:defRPr/>
            </a:pPr>
            <a:endParaRPr lang="nl-NL" altLang="nl-NL" sz="1800">
              <a:latin typeface="Arial" charset="0"/>
            </a:endParaRPr>
          </a:p>
          <a:p>
            <a:pPr eaLnBrk="1" hangingPunct="1">
              <a:lnSpc>
                <a:spcPts val="1800"/>
              </a:lnSpc>
              <a:defRPr/>
            </a:pPr>
            <a:endParaRPr lang="nl-NL" altLang="nl-NL" sz="1800">
              <a:latin typeface="Arial" charset="0"/>
            </a:endParaRP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59002" y="3670320"/>
            <a:ext cx="5938838" cy="709613"/>
          </a:xfrm>
        </p:spPr>
        <p:txBody>
          <a:bodyPr lIns="0" tIns="0" rIns="0" bIns="0"/>
          <a:lstStyle>
            <a:lvl1pPr>
              <a:defRPr sz="3600"/>
            </a:lvl1pPr>
          </a:lstStyle>
          <a:p>
            <a:pPr lvl="0"/>
            <a:endParaRPr lang="nl-NL" noProof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59002" y="4724400"/>
            <a:ext cx="5938838" cy="457200"/>
          </a:xfrm>
        </p:spPr>
        <p:txBody>
          <a:bodyPr lIns="0" tIns="0" rIns="0" bIns="0" anchor="ctr"/>
          <a:lstStyle>
            <a:lvl1pPr>
              <a:lnSpc>
                <a:spcPts val="1800"/>
              </a:lnSpc>
              <a:defRPr sz="1800"/>
            </a:lvl1pPr>
          </a:lstStyle>
          <a:p>
            <a:pPr lvl="0"/>
            <a:endParaRPr lang="nl-NL" noProof="0"/>
          </a:p>
          <a:p>
            <a:pPr lvl="0"/>
            <a:endParaRPr lang="nl-NL" noProof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04B33C-DF45-40E0-AA5E-0C9FC6EE2AEC}" type="slidenum">
              <a:rPr lang="nl-NL" altLang="fi-FI"/>
              <a:pPr/>
              <a:t>‹nr.›</a:t>
            </a:fld>
            <a:endParaRPr lang="nl-NL" altLang="fi-FI"/>
          </a:p>
        </p:txBody>
      </p:sp>
    </p:spTree>
    <p:extLst>
      <p:ext uri="{BB962C8B-B14F-4D97-AF65-F5344CB8AC3E}">
        <p14:creationId xmlns:p14="http://schemas.microsoft.com/office/powerpoint/2010/main" val="355014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98BCDE-67D6-4A54-8A97-963CA773CD1F}" type="slidenum">
              <a:rPr lang="nl-NL" altLang="fi-FI"/>
              <a:pPr/>
              <a:t>‹nr.›</a:t>
            </a:fld>
            <a:endParaRPr lang="nl-NL" altLang="fi-FI"/>
          </a:p>
        </p:txBody>
      </p:sp>
    </p:spTree>
    <p:extLst>
      <p:ext uri="{BB962C8B-B14F-4D97-AF65-F5344CB8AC3E}">
        <p14:creationId xmlns:p14="http://schemas.microsoft.com/office/powerpoint/2010/main" val="26671299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067429" y="1143020"/>
            <a:ext cx="1806575" cy="4506913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47720" y="1143020"/>
            <a:ext cx="5267325" cy="4506913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09F403-2019-48E1-9111-C984DF12634D}" type="slidenum">
              <a:rPr lang="nl-NL" altLang="fi-FI"/>
              <a:pPr/>
              <a:t>‹nr.›</a:t>
            </a:fld>
            <a:endParaRPr lang="nl-NL" altLang="fi-FI"/>
          </a:p>
        </p:txBody>
      </p:sp>
    </p:spTree>
    <p:extLst>
      <p:ext uri="{BB962C8B-B14F-4D97-AF65-F5344CB8AC3E}">
        <p14:creationId xmlns:p14="http://schemas.microsoft.com/office/powerpoint/2010/main" val="1285054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Media" preserve="1">
  <p:cSld name="Titel, tekst en mediacli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1143002"/>
            <a:ext cx="7212013" cy="647700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half" idx="1"/>
          </p:nvPr>
        </p:nvSpPr>
        <p:spPr>
          <a:xfrm>
            <a:off x="661988" y="2093913"/>
            <a:ext cx="3529012" cy="3556000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media 3"/>
          <p:cNvSpPr>
            <a:spLocks noGrp="1"/>
          </p:cNvSpPr>
          <p:nvPr>
            <p:ph type="media" sz="half" idx="2"/>
          </p:nvPr>
        </p:nvSpPr>
        <p:spPr>
          <a:xfrm>
            <a:off x="4343401" y="2093913"/>
            <a:ext cx="3530600" cy="3556000"/>
          </a:xfrm>
        </p:spPr>
        <p:txBody>
          <a:bodyPr/>
          <a:lstStyle/>
          <a:p>
            <a:pPr lvl="0"/>
            <a:endParaRPr lang="nl-NL" noProof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020E5C2-BBC1-4682-8659-FAE44FE322CE}" type="slidenum">
              <a:rPr lang="nl-NL" altLang="fi-FI"/>
              <a:pPr/>
              <a:t>‹nr.›</a:t>
            </a:fld>
            <a:endParaRPr lang="nl-NL" altLang="fi-FI"/>
          </a:p>
        </p:txBody>
      </p:sp>
    </p:spTree>
    <p:extLst>
      <p:ext uri="{BB962C8B-B14F-4D97-AF65-F5344CB8AC3E}">
        <p14:creationId xmlns:p14="http://schemas.microsoft.com/office/powerpoint/2010/main" val="403666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1032E5-4C7B-4F18-B0A4-DF9B8479BF48}" type="slidenum">
              <a:rPr lang="nl-NL" altLang="fi-FI"/>
              <a:pPr/>
              <a:t>‹nr.›</a:t>
            </a:fld>
            <a:endParaRPr lang="nl-NL" altLang="fi-FI"/>
          </a:p>
        </p:txBody>
      </p:sp>
    </p:spTree>
    <p:extLst>
      <p:ext uri="{BB962C8B-B14F-4D97-AF65-F5344CB8AC3E}">
        <p14:creationId xmlns:p14="http://schemas.microsoft.com/office/powerpoint/2010/main" val="40010483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2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10" indent="0">
              <a:buNone/>
              <a:defRPr sz="1800"/>
            </a:lvl2pPr>
            <a:lvl3pPr marL="914220" indent="0">
              <a:buNone/>
              <a:defRPr sz="1600"/>
            </a:lvl3pPr>
            <a:lvl4pPr marL="1371330" indent="0">
              <a:buNone/>
              <a:defRPr sz="1400"/>
            </a:lvl4pPr>
            <a:lvl5pPr marL="1828440" indent="0">
              <a:buNone/>
              <a:defRPr sz="1400"/>
            </a:lvl5pPr>
            <a:lvl6pPr marL="2285550" indent="0">
              <a:buNone/>
              <a:defRPr sz="1400"/>
            </a:lvl6pPr>
            <a:lvl7pPr marL="2742660" indent="0">
              <a:buNone/>
              <a:defRPr sz="1400"/>
            </a:lvl7pPr>
            <a:lvl8pPr marL="3199760" indent="0">
              <a:buNone/>
              <a:defRPr sz="1400"/>
            </a:lvl8pPr>
            <a:lvl9pPr marL="3656876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787E38-2F4D-4E2E-9400-906158E35573}" type="slidenum">
              <a:rPr lang="nl-NL" altLang="fi-FI"/>
              <a:pPr/>
              <a:t>‹nr.›</a:t>
            </a:fld>
            <a:endParaRPr lang="nl-NL" altLang="fi-FI"/>
          </a:p>
        </p:txBody>
      </p:sp>
    </p:spTree>
    <p:extLst>
      <p:ext uri="{BB962C8B-B14F-4D97-AF65-F5344CB8AC3E}">
        <p14:creationId xmlns:p14="http://schemas.microsoft.com/office/powerpoint/2010/main" val="819345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61988" y="2093913"/>
            <a:ext cx="3529012" cy="3556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343401" y="2093913"/>
            <a:ext cx="3530600" cy="3556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F8F2FC-E92F-414F-A2DF-C18FB73EDB60}" type="slidenum">
              <a:rPr lang="nl-NL" altLang="fi-FI"/>
              <a:pPr/>
              <a:t>‹nr.›</a:t>
            </a:fld>
            <a:endParaRPr lang="nl-NL" altLang="fi-FI"/>
          </a:p>
        </p:txBody>
      </p:sp>
    </p:spTree>
    <p:extLst>
      <p:ext uri="{BB962C8B-B14F-4D97-AF65-F5344CB8AC3E}">
        <p14:creationId xmlns:p14="http://schemas.microsoft.com/office/powerpoint/2010/main" val="845369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10" indent="0">
              <a:buNone/>
              <a:defRPr sz="2000" b="1"/>
            </a:lvl2pPr>
            <a:lvl3pPr marL="914220" indent="0">
              <a:buNone/>
              <a:defRPr sz="1800" b="1"/>
            </a:lvl3pPr>
            <a:lvl4pPr marL="1371330" indent="0">
              <a:buNone/>
              <a:defRPr sz="1600" b="1"/>
            </a:lvl4pPr>
            <a:lvl5pPr marL="1828440" indent="0">
              <a:buNone/>
              <a:defRPr sz="1600" b="1"/>
            </a:lvl5pPr>
            <a:lvl6pPr marL="2285550" indent="0">
              <a:buNone/>
              <a:defRPr sz="1600" b="1"/>
            </a:lvl6pPr>
            <a:lvl7pPr marL="2742660" indent="0">
              <a:buNone/>
              <a:defRPr sz="1600" b="1"/>
            </a:lvl7pPr>
            <a:lvl8pPr marL="3199760" indent="0">
              <a:buNone/>
              <a:defRPr sz="1600" b="1"/>
            </a:lvl8pPr>
            <a:lvl9pPr marL="3656876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4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10" indent="0">
              <a:buNone/>
              <a:defRPr sz="2000" b="1"/>
            </a:lvl2pPr>
            <a:lvl3pPr marL="914220" indent="0">
              <a:buNone/>
              <a:defRPr sz="1800" b="1"/>
            </a:lvl3pPr>
            <a:lvl4pPr marL="1371330" indent="0">
              <a:buNone/>
              <a:defRPr sz="1600" b="1"/>
            </a:lvl4pPr>
            <a:lvl5pPr marL="1828440" indent="0">
              <a:buNone/>
              <a:defRPr sz="1600" b="1"/>
            </a:lvl5pPr>
            <a:lvl6pPr marL="2285550" indent="0">
              <a:buNone/>
              <a:defRPr sz="1600" b="1"/>
            </a:lvl6pPr>
            <a:lvl7pPr marL="2742660" indent="0">
              <a:buNone/>
              <a:defRPr sz="1600" b="1"/>
            </a:lvl7pPr>
            <a:lvl8pPr marL="3199760" indent="0">
              <a:buNone/>
              <a:defRPr sz="1600" b="1"/>
            </a:lvl8pPr>
            <a:lvl9pPr marL="3656876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4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322872-883F-4D53-B316-4D5E98CCCC7A}" type="slidenum">
              <a:rPr lang="nl-NL" altLang="fi-FI"/>
              <a:pPr/>
              <a:t>‹nr.›</a:t>
            </a:fld>
            <a:endParaRPr lang="nl-NL" altLang="fi-FI"/>
          </a:p>
        </p:txBody>
      </p:sp>
    </p:spTree>
    <p:extLst>
      <p:ext uri="{BB962C8B-B14F-4D97-AF65-F5344CB8AC3E}">
        <p14:creationId xmlns:p14="http://schemas.microsoft.com/office/powerpoint/2010/main" val="12271343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53138DE-AB3A-4A09-A777-0C7F9690D0BB}" type="slidenum">
              <a:rPr lang="nl-NL" altLang="fi-FI"/>
              <a:pPr/>
              <a:t>‹nr.›</a:t>
            </a:fld>
            <a:endParaRPr lang="nl-NL" altLang="fi-FI"/>
          </a:p>
        </p:txBody>
      </p:sp>
    </p:spTree>
    <p:extLst>
      <p:ext uri="{BB962C8B-B14F-4D97-AF65-F5344CB8AC3E}">
        <p14:creationId xmlns:p14="http://schemas.microsoft.com/office/powerpoint/2010/main" val="2399811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236252-9DCB-4019-93E2-8D0D355BD98B}" type="slidenum">
              <a:rPr lang="nl-NL" altLang="fi-FI"/>
              <a:pPr/>
              <a:t>‹nr.›</a:t>
            </a:fld>
            <a:endParaRPr lang="nl-NL" altLang="fi-FI"/>
          </a:p>
        </p:txBody>
      </p:sp>
    </p:spTree>
    <p:extLst>
      <p:ext uri="{BB962C8B-B14F-4D97-AF65-F5344CB8AC3E}">
        <p14:creationId xmlns:p14="http://schemas.microsoft.com/office/powerpoint/2010/main" val="2240708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5" y="273053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7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5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10" indent="0">
              <a:buNone/>
              <a:defRPr sz="1200"/>
            </a:lvl2pPr>
            <a:lvl3pPr marL="914220" indent="0">
              <a:buNone/>
              <a:defRPr sz="1000"/>
            </a:lvl3pPr>
            <a:lvl4pPr marL="1371330" indent="0">
              <a:buNone/>
              <a:defRPr sz="900"/>
            </a:lvl4pPr>
            <a:lvl5pPr marL="1828440" indent="0">
              <a:buNone/>
              <a:defRPr sz="900"/>
            </a:lvl5pPr>
            <a:lvl6pPr marL="2285550" indent="0">
              <a:buNone/>
              <a:defRPr sz="900"/>
            </a:lvl6pPr>
            <a:lvl7pPr marL="2742660" indent="0">
              <a:buNone/>
              <a:defRPr sz="900"/>
            </a:lvl7pPr>
            <a:lvl8pPr marL="3199760" indent="0">
              <a:buNone/>
              <a:defRPr sz="900"/>
            </a:lvl8pPr>
            <a:lvl9pPr marL="3656876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17A3D5E-3D62-4ADB-8E93-2ADFBCF348FE}" type="slidenum">
              <a:rPr lang="nl-NL" altLang="fi-FI"/>
              <a:pPr/>
              <a:t>‹nr.›</a:t>
            </a:fld>
            <a:endParaRPr lang="nl-NL" altLang="fi-FI"/>
          </a:p>
        </p:txBody>
      </p:sp>
    </p:spTree>
    <p:extLst>
      <p:ext uri="{BB962C8B-B14F-4D97-AF65-F5344CB8AC3E}">
        <p14:creationId xmlns:p14="http://schemas.microsoft.com/office/powerpoint/2010/main" val="410300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10" indent="0">
              <a:buNone/>
              <a:defRPr sz="2800"/>
            </a:lvl2pPr>
            <a:lvl3pPr marL="914220" indent="0">
              <a:buNone/>
              <a:defRPr sz="2400"/>
            </a:lvl3pPr>
            <a:lvl4pPr marL="1371330" indent="0">
              <a:buNone/>
              <a:defRPr sz="2000"/>
            </a:lvl4pPr>
            <a:lvl5pPr marL="1828440" indent="0">
              <a:buNone/>
              <a:defRPr sz="2000"/>
            </a:lvl5pPr>
            <a:lvl6pPr marL="2285550" indent="0">
              <a:buNone/>
              <a:defRPr sz="2000"/>
            </a:lvl6pPr>
            <a:lvl7pPr marL="2742660" indent="0">
              <a:buNone/>
              <a:defRPr sz="2000"/>
            </a:lvl7pPr>
            <a:lvl8pPr marL="3199760" indent="0">
              <a:buNone/>
              <a:defRPr sz="2000"/>
            </a:lvl8pPr>
            <a:lvl9pPr marL="3656876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10" indent="0">
              <a:buNone/>
              <a:defRPr sz="1200"/>
            </a:lvl2pPr>
            <a:lvl3pPr marL="914220" indent="0">
              <a:buNone/>
              <a:defRPr sz="1000"/>
            </a:lvl3pPr>
            <a:lvl4pPr marL="1371330" indent="0">
              <a:buNone/>
              <a:defRPr sz="900"/>
            </a:lvl4pPr>
            <a:lvl5pPr marL="1828440" indent="0">
              <a:buNone/>
              <a:defRPr sz="900"/>
            </a:lvl5pPr>
            <a:lvl6pPr marL="2285550" indent="0">
              <a:buNone/>
              <a:defRPr sz="900"/>
            </a:lvl6pPr>
            <a:lvl7pPr marL="2742660" indent="0">
              <a:buNone/>
              <a:defRPr sz="900"/>
            </a:lvl7pPr>
            <a:lvl8pPr marL="3199760" indent="0">
              <a:buNone/>
              <a:defRPr sz="900"/>
            </a:lvl8pPr>
            <a:lvl9pPr marL="3656876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F34201-1E34-4830-8D54-B4415E952F83}" type="slidenum">
              <a:rPr lang="nl-NL" altLang="fi-FI"/>
              <a:pPr/>
              <a:t>‹nr.›</a:t>
            </a:fld>
            <a:endParaRPr lang="nl-NL" altLang="fi-FI"/>
          </a:p>
        </p:txBody>
      </p:sp>
    </p:spTree>
    <p:extLst>
      <p:ext uri="{BB962C8B-B14F-4D97-AF65-F5344CB8AC3E}">
        <p14:creationId xmlns:p14="http://schemas.microsoft.com/office/powerpoint/2010/main" val="556999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47700" y="1143000"/>
            <a:ext cx="7212013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6" tIns="45716" rIns="91436" bIns="4571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van de modeltitel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61988" y="2093913"/>
            <a:ext cx="7212012" cy="355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6" tIns="45716" rIns="91436" bIns="45716" numCol="1" anchor="t" anchorCtr="0" compatLnSpc="1">
            <a:prstTxWarp prst="textNoShape">
              <a:avLst/>
            </a:prstTxWarp>
          </a:bodyPr>
          <a:lstStyle/>
          <a:p>
            <a:pPr lvl="0"/>
            <a:endParaRPr lang="nl-NL" altLang="nl-NL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36" tIns="45716" rIns="91436" bIns="45716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36" tIns="45716" rIns="91436" bIns="45716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36" tIns="45716" rIns="91436" bIns="45716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CFE08A9-BA85-4029-988C-4C6AF603FB1E}" type="slidenum">
              <a:rPr lang="nl-NL" altLang="fi-FI"/>
              <a:pPr/>
              <a:t>‹nr.›</a:t>
            </a:fld>
            <a:endParaRPr lang="nl-NL" alt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004" r:id="rId1"/>
    <p:sldLayoutId id="2147485993" r:id="rId2"/>
    <p:sldLayoutId id="2147485994" r:id="rId3"/>
    <p:sldLayoutId id="2147485995" r:id="rId4"/>
    <p:sldLayoutId id="2147485996" r:id="rId5"/>
    <p:sldLayoutId id="2147485997" r:id="rId6"/>
    <p:sldLayoutId id="2147485998" r:id="rId7"/>
    <p:sldLayoutId id="2147485999" r:id="rId8"/>
    <p:sldLayoutId id="2147486000" r:id="rId9"/>
    <p:sldLayoutId id="2147486001" r:id="rId10"/>
    <p:sldLayoutId id="2147486002" r:id="rId11"/>
    <p:sldLayoutId id="2147486003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4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4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4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4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400" b="1">
          <a:solidFill>
            <a:schemeClr val="tx2"/>
          </a:solidFill>
          <a:latin typeface="Arial" charset="0"/>
        </a:defRPr>
      </a:lvl5pPr>
      <a:lvl6pPr marL="457110" algn="l" rtl="0" fontAlgn="base">
        <a:spcBef>
          <a:spcPct val="0"/>
        </a:spcBef>
        <a:spcAft>
          <a:spcPct val="0"/>
        </a:spcAft>
        <a:defRPr sz="3400" b="1">
          <a:solidFill>
            <a:schemeClr val="tx2"/>
          </a:solidFill>
          <a:latin typeface="Arial" charset="0"/>
        </a:defRPr>
      </a:lvl6pPr>
      <a:lvl7pPr marL="914220" algn="l" rtl="0" fontAlgn="base">
        <a:spcBef>
          <a:spcPct val="0"/>
        </a:spcBef>
        <a:spcAft>
          <a:spcPct val="0"/>
        </a:spcAft>
        <a:defRPr sz="3400" b="1">
          <a:solidFill>
            <a:schemeClr val="tx2"/>
          </a:solidFill>
          <a:latin typeface="Arial" charset="0"/>
        </a:defRPr>
      </a:lvl7pPr>
      <a:lvl8pPr marL="1371330" algn="l" rtl="0" fontAlgn="base">
        <a:spcBef>
          <a:spcPct val="0"/>
        </a:spcBef>
        <a:spcAft>
          <a:spcPct val="0"/>
        </a:spcAft>
        <a:defRPr sz="3400" b="1">
          <a:solidFill>
            <a:schemeClr val="tx2"/>
          </a:solidFill>
          <a:latin typeface="Arial" charset="0"/>
        </a:defRPr>
      </a:lvl8pPr>
      <a:lvl9pPr marL="1828440" algn="l" rtl="0" fontAlgn="base">
        <a:spcBef>
          <a:spcPct val="0"/>
        </a:spcBef>
        <a:spcAft>
          <a:spcPct val="0"/>
        </a:spcAft>
        <a:defRPr sz="3400" b="1">
          <a:solidFill>
            <a:schemeClr val="tx2"/>
          </a:solidFill>
          <a:latin typeface="Arial" charset="0"/>
        </a:defRPr>
      </a:lvl9pPr>
    </p:titleStyle>
    <p:bodyStyle>
      <a:lvl1pPr marL="338138" indent="-338138" algn="l" rtl="0" eaLnBrk="0" fontAlgn="base" hangingPunct="0">
        <a:lnSpc>
          <a:spcPts val="2200"/>
        </a:lnSpc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377825" indent="-187325" algn="l" rtl="0" eaLnBrk="0" fontAlgn="base" hangingPunct="0">
        <a:lnSpc>
          <a:spcPts val="2200"/>
        </a:lnSpc>
        <a:spcBef>
          <a:spcPct val="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2pPr>
      <a:lvl3pPr marL="796925" indent="-223838" algn="l" rtl="0" eaLnBrk="0" fontAlgn="base" hangingPunct="0">
        <a:lnSpc>
          <a:spcPts val="2200"/>
        </a:lnSpc>
        <a:spcBef>
          <a:spcPct val="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216025" indent="-223838" algn="l" rtl="0" eaLnBrk="0" fontAlgn="base" hangingPunct="0">
        <a:lnSpc>
          <a:spcPts val="2200"/>
        </a:lnSpc>
        <a:spcBef>
          <a:spcPct val="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4pPr>
      <a:lvl5pPr marL="1635125" indent="-223838" algn="l" rtl="0" eaLnBrk="0" fontAlgn="base" hangingPunct="0">
        <a:lnSpc>
          <a:spcPts val="2200"/>
        </a:lnSpc>
        <a:spcBef>
          <a:spcPct val="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096668" indent="-228555" algn="l" rtl="0" fontAlgn="base">
        <a:lnSpc>
          <a:spcPts val="2200"/>
        </a:lnSpc>
        <a:spcBef>
          <a:spcPct val="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553778" indent="-228555" algn="l" rtl="0" fontAlgn="base">
        <a:lnSpc>
          <a:spcPts val="2200"/>
        </a:lnSpc>
        <a:spcBef>
          <a:spcPct val="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010888" indent="-228555" algn="l" rtl="0" fontAlgn="base">
        <a:lnSpc>
          <a:spcPts val="2200"/>
        </a:lnSpc>
        <a:spcBef>
          <a:spcPct val="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467994" indent="-228555" algn="l" rtl="0" fontAlgn="base">
        <a:lnSpc>
          <a:spcPts val="2200"/>
        </a:lnSpc>
        <a:spcBef>
          <a:spcPct val="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22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10" algn="l" defTabSz="91422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20" algn="l" defTabSz="91422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30" algn="l" defTabSz="91422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40" algn="l" defTabSz="91422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50" algn="l" defTabSz="91422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660" algn="l" defTabSz="91422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760" algn="l" defTabSz="91422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876" algn="l" defTabSz="91422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ezondheidsnet.nl/vakantie/ben-jij-een-muggenmagneet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 txBox="1">
            <a:spLocks noChangeArrowheads="1"/>
          </p:cNvSpPr>
          <p:nvPr/>
        </p:nvSpPr>
        <p:spPr bwMode="auto">
          <a:xfrm>
            <a:off x="524201" y="1079117"/>
            <a:ext cx="7772400" cy="153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6" tIns="45716" rIns="91436" bIns="45716" anchor="ctr"/>
          <a:lstStyle>
            <a:lvl1pPr eaLnBrk="0" hangingPunct="0">
              <a:lnSpc>
                <a:spcPts val="2200"/>
              </a:lnSpc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lnSpc>
                <a:spcPts val="2200"/>
              </a:lnSpc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lnSpc>
                <a:spcPts val="2200"/>
              </a:lnSpc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lnSpc>
                <a:spcPts val="2200"/>
              </a:lnSpc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lnSpc>
                <a:spcPts val="2200"/>
              </a:lnSpc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nl-NL" altLang="nl-NL" sz="4800" b="1" dirty="0" smtClean="0"/>
              <a:t>Anatomie &amp; Fysiologie</a:t>
            </a:r>
            <a:endParaRPr lang="nl-NL" altLang="nl-NL" sz="5400" b="1" dirty="0"/>
          </a:p>
        </p:txBody>
      </p:sp>
      <p:sp>
        <p:nvSpPr>
          <p:cNvPr id="3075" name="Text Box 6"/>
          <p:cNvSpPr txBox="1">
            <a:spLocks noChangeArrowheads="1"/>
          </p:cNvSpPr>
          <p:nvPr/>
        </p:nvSpPr>
        <p:spPr bwMode="auto">
          <a:xfrm>
            <a:off x="-299385" y="5328528"/>
            <a:ext cx="914400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 eaLnBrk="0" hangingPunct="0">
              <a:lnSpc>
                <a:spcPts val="2200"/>
              </a:lnSpc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lnSpc>
                <a:spcPts val="2200"/>
              </a:lnSpc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lnSpc>
                <a:spcPts val="2200"/>
              </a:lnSpc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lnSpc>
                <a:spcPts val="2200"/>
              </a:lnSpc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lnSpc>
                <a:spcPts val="2200"/>
              </a:lnSpc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</a:pPr>
            <a:r>
              <a:rPr lang="nl-NL" altLang="nl-NL" sz="1600" b="1" dirty="0">
                <a:latin typeface="+mn-lt"/>
              </a:rPr>
              <a:t>In beweging komen om het beste uit jezelf te halen!</a:t>
            </a:r>
          </a:p>
        </p:txBody>
      </p:sp>
      <p:pic>
        <p:nvPicPr>
          <p:cNvPr id="3076" name="Afbeelding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4975" y="5689600"/>
            <a:ext cx="1065213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kstvak 6"/>
          <p:cNvSpPr txBox="1"/>
          <p:nvPr/>
        </p:nvSpPr>
        <p:spPr>
          <a:xfrm>
            <a:off x="2079137" y="3512094"/>
            <a:ext cx="52484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latin typeface="+mn-lt"/>
              </a:rPr>
              <a:t>Les </a:t>
            </a:r>
            <a:r>
              <a:rPr lang="nl-NL" dirty="0" smtClean="0">
                <a:latin typeface="+mn-lt"/>
              </a:rPr>
              <a:t>3</a:t>
            </a:r>
            <a:r>
              <a:rPr lang="nl-NL" dirty="0" smtClean="0">
                <a:latin typeface="+mn-lt"/>
              </a:rPr>
              <a:t>: </a:t>
            </a:r>
            <a:r>
              <a:rPr lang="nl-NL" dirty="0" smtClean="0">
                <a:latin typeface="+mn-lt"/>
              </a:rPr>
              <a:t>Spieren &amp; Bloedsomloop</a:t>
            </a:r>
            <a:endParaRPr lang="nl-NL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6136" y="1129145"/>
            <a:ext cx="7212013" cy="647700"/>
          </a:xfrm>
        </p:spPr>
        <p:txBody>
          <a:bodyPr/>
          <a:lstStyle/>
          <a:p>
            <a:r>
              <a:rPr lang="nl-NL" dirty="0" smtClean="0"/>
              <a:t>Feiten en Fabels</a:t>
            </a:r>
            <a:endParaRPr lang="nl-NL" dirty="0"/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154251" y="4043363"/>
            <a:ext cx="3076575" cy="1485900"/>
          </a:xfrm>
          <a:prstGeom prst="rect">
            <a:avLst/>
          </a:prstGeom>
        </p:spPr>
      </p:pic>
      <p:sp>
        <p:nvSpPr>
          <p:cNvPr id="6" name="Tekstvak 5"/>
          <p:cNvSpPr txBox="1"/>
          <p:nvPr/>
        </p:nvSpPr>
        <p:spPr>
          <a:xfrm>
            <a:off x="1814945" y="1946890"/>
            <a:ext cx="69134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Zit er </a:t>
            </a:r>
            <a:r>
              <a:rPr lang="nl-NL" dirty="0"/>
              <a:t>goud in je </a:t>
            </a:r>
            <a:r>
              <a:rPr lang="nl-NL" dirty="0" smtClean="0"/>
              <a:t>bloed?</a:t>
            </a:r>
            <a:endParaRPr lang="nl-NL" dirty="0"/>
          </a:p>
        </p:txBody>
      </p:sp>
      <p:sp>
        <p:nvSpPr>
          <p:cNvPr id="7" name="Tekstvak 6"/>
          <p:cNvSpPr txBox="1"/>
          <p:nvPr/>
        </p:nvSpPr>
        <p:spPr>
          <a:xfrm>
            <a:off x="415636" y="3040266"/>
            <a:ext cx="437803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Het lichaam bevat zo'n 0,2 milligram goud – waarvan het grootste deel zich in je bloed </a:t>
            </a:r>
            <a:r>
              <a:rPr lang="nl-NL" dirty="0" smtClean="0"/>
              <a:t>bevindt.</a:t>
            </a:r>
            <a:endParaRPr lang="nl-NL" sz="1600" dirty="0"/>
          </a:p>
        </p:txBody>
      </p:sp>
    </p:spTree>
    <p:extLst>
      <p:ext uri="{BB962C8B-B14F-4D97-AF65-F5344CB8AC3E}">
        <p14:creationId xmlns:p14="http://schemas.microsoft.com/office/powerpoint/2010/main" val="772117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6136" y="1129145"/>
            <a:ext cx="7212013" cy="647700"/>
          </a:xfrm>
        </p:spPr>
        <p:txBody>
          <a:bodyPr/>
          <a:lstStyle/>
          <a:p>
            <a:r>
              <a:rPr lang="nl-NL" dirty="0" smtClean="0"/>
              <a:t>Feiten en Fabels</a:t>
            </a:r>
            <a:endParaRPr lang="nl-NL" dirty="0"/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154251" y="4043363"/>
            <a:ext cx="3076575" cy="1485900"/>
          </a:xfrm>
          <a:prstGeom prst="rect">
            <a:avLst/>
          </a:prstGeom>
        </p:spPr>
      </p:pic>
      <p:sp>
        <p:nvSpPr>
          <p:cNvPr id="3" name="Tekstvak 2"/>
          <p:cNvSpPr txBox="1"/>
          <p:nvPr/>
        </p:nvSpPr>
        <p:spPr>
          <a:xfrm>
            <a:off x="606136" y="2216727"/>
            <a:ext cx="58223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Zwangere vrouw heeft 50% meer bloed</a:t>
            </a:r>
          </a:p>
          <a:p>
            <a:endParaRPr lang="nl-NL" dirty="0"/>
          </a:p>
        </p:txBody>
      </p:sp>
      <p:sp>
        <p:nvSpPr>
          <p:cNvPr id="5" name="Tekstvak 4"/>
          <p:cNvSpPr txBox="1"/>
          <p:nvPr/>
        </p:nvSpPr>
        <p:spPr>
          <a:xfrm>
            <a:off x="370609" y="3322747"/>
            <a:ext cx="404899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FEIT</a:t>
            </a:r>
          </a:p>
          <a:p>
            <a:endParaRPr lang="nl-NL" dirty="0" smtClean="0"/>
          </a:p>
          <a:p>
            <a:r>
              <a:rPr lang="nl-NL" dirty="0"/>
              <a:t>Tijdens de zwangerschap stijgt de hoeveelheid bloed met 50 procent.</a:t>
            </a:r>
          </a:p>
          <a:p>
            <a:r>
              <a:rPr lang="nl-NL" dirty="0"/>
              <a:t>Dat zorgt ervoor dat er genoeg bloed is voor de baarmoeder en de placenta.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80328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6136" y="1129145"/>
            <a:ext cx="7212013" cy="647700"/>
          </a:xfrm>
        </p:spPr>
        <p:txBody>
          <a:bodyPr/>
          <a:lstStyle/>
          <a:p>
            <a:r>
              <a:rPr lang="nl-NL" dirty="0" smtClean="0"/>
              <a:t>Feiten en Fabels</a:t>
            </a:r>
            <a:endParaRPr lang="nl-NL" dirty="0"/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154251" y="4043363"/>
            <a:ext cx="3076575" cy="1485900"/>
          </a:xfrm>
          <a:prstGeom prst="rect">
            <a:avLst/>
          </a:prstGeom>
        </p:spPr>
      </p:pic>
      <p:sp>
        <p:nvSpPr>
          <p:cNvPr id="3" name="Tekstvak 2"/>
          <p:cNvSpPr txBox="1"/>
          <p:nvPr/>
        </p:nvSpPr>
        <p:spPr>
          <a:xfrm>
            <a:off x="1118754" y="2184837"/>
            <a:ext cx="64700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Muggen hebben een voorkeur voor bepaald bloed.</a:t>
            </a:r>
          </a:p>
        </p:txBody>
      </p:sp>
      <p:sp>
        <p:nvSpPr>
          <p:cNvPr id="5" name="Tekstvak 4"/>
          <p:cNvSpPr txBox="1"/>
          <p:nvPr/>
        </p:nvSpPr>
        <p:spPr>
          <a:xfrm>
            <a:off x="495299" y="3054495"/>
            <a:ext cx="413211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Fabel. </a:t>
            </a:r>
            <a:r>
              <a:rPr lang="nl-NL" dirty="0"/>
              <a:t>Het is een veelvoorkomende vergissing te denken dat we lekker bloed hebben en daarom veel worden </a:t>
            </a:r>
            <a:r>
              <a:rPr lang="nl-NL" u="sng" dirty="0">
                <a:hlinkClick r:id="rId3"/>
              </a:rPr>
              <a:t>gestoken</a:t>
            </a:r>
            <a:r>
              <a:rPr lang="nl-NL" dirty="0"/>
              <a:t>. Niets is minder waar. Muggen hebben geen voorkeur voor een bepaalde bloedgroep of zoet bloed.</a:t>
            </a:r>
            <a:endParaRPr lang="nl-NL" sz="2000" dirty="0"/>
          </a:p>
        </p:txBody>
      </p:sp>
    </p:spTree>
    <p:extLst>
      <p:ext uri="{BB962C8B-B14F-4D97-AF65-F5344CB8AC3E}">
        <p14:creationId xmlns:p14="http://schemas.microsoft.com/office/powerpoint/2010/main" val="222794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61988" y="3044536"/>
            <a:ext cx="7212013" cy="647700"/>
          </a:xfrm>
        </p:spPr>
        <p:txBody>
          <a:bodyPr/>
          <a:lstStyle/>
          <a:p>
            <a:r>
              <a:rPr lang="nl-NL" dirty="0" smtClean="0"/>
              <a:t>VOLGENDE WEEK</a:t>
            </a:r>
            <a:endParaRPr lang="nl-NL" dirty="0"/>
          </a:p>
        </p:txBody>
      </p:sp>
      <p:sp>
        <p:nvSpPr>
          <p:cNvPr id="4" name="Titel 1"/>
          <p:cNvSpPr txBox="1">
            <a:spLocks/>
          </p:cNvSpPr>
          <p:nvPr/>
        </p:nvSpPr>
        <p:spPr bwMode="auto">
          <a:xfrm>
            <a:off x="800100" y="1295400"/>
            <a:ext cx="7212013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6" tIns="45716" rIns="91436" bIns="45716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2"/>
                </a:solidFill>
                <a:latin typeface="Arial" charset="0"/>
              </a:defRPr>
            </a:lvl5pPr>
            <a:lvl6pPr marL="457110" algn="l" rtl="0" fontAlgn="base"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2"/>
                </a:solidFill>
                <a:latin typeface="Arial" charset="0"/>
              </a:defRPr>
            </a:lvl6pPr>
            <a:lvl7pPr marL="914220" algn="l" rtl="0" fontAlgn="base"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2"/>
                </a:solidFill>
                <a:latin typeface="Arial" charset="0"/>
              </a:defRPr>
            </a:lvl7pPr>
            <a:lvl8pPr marL="1371330" algn="l" rtl="0" fontAlgn="base"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2"/>
                </a:solidFill>
                <a:latin typeface="Arial" charset="0"/>
              </a:defRPr>
            </a:lvl8pPr>
            <a:lvl9pPr marL="1828440" algn="l" rtl="0" fontAlgn="base"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nl-NL" kern="0" smtClean="0"/>
              <a:t>VOLGENDE WEEK</a:t>
            </a:r>
            <a:endParaRPr lang="nl-NL" kern="0" dirty="0"/>
          </a:p>
        </p:txBody>
      </p:sp>
      <p:sp>
        <p:nvSpPr>
          <p:cNvPr id="5" name="Titel 1"/>
          <p:cNvSpPr txBox="1">
            <a:spLocks/>
          </p:cNvSpPr>
          <p:nvPr/>
        </p:nvSpPr>
        <p:spPr bwMode="auto">
          <a:xfrm>
            <a:off x="3889664" y="606606"/>
            <a:ext cx="7212013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6" tIns="45716" rIns="91436" bIns="45716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2"/>
                </a:solidFill>
                <a:latin typeface="Arial" charset="0"/>
              </a:defRPr>
            </a:lvl5pPr>
            <a:lvl6pPr marL="457110" algn="l" rtl="0" fontAlgn="base"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2"/>
                </a:solidFill>
                <a:latin typeface="Arial" charset="0"/>
              </a:defRPr>
            </a:lvl6pPr>
            <a:lvl7pPr marL="914220" algn="l" rtl="0" fontAlgn="base"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2"/>
                </a:solidFill>
                <a:latin typeface="Arial" charset="0"/>
              </a:defRPr>
            </a:lvl7pPr>
            <a:lvl8pPr marL="1371330" algn="l" rtl="0" fontAlgn="base"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2"/>
                </a:solidFill>
                <a:latin typeface="Arial" charset="0"/>
              </a:defRPr>
            </a:lvl8pPr>
            <a:lvl9pPr marL="1828440" algn="l" rtl="0" fontAlgn="base"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nl-NL" kern="0" smtClean="0"/>
              <a:t>VOLGENDE WEEK</a:t>
            </a:r>
            <a:endParaRPr lang="nl-NL" kern="0" dirty="0"/>
          </a:p>
        </p:txBody>
      </p:sp>
      <p:sp>
        <p:nvSpPr>
          <p:cNvPr id="8" name="Titel 1"/>
          <p:cNvSpPr txBox="1">
            <a:spLocks/>
          </p:cNvSpPr>
          <p:nvPr/>
        </p:nvSpPr>
        <p:spPr bwMode="auto">
          <a:xfrm>
            <a:off x="4870450" y="1732612"/>
            <a:ext cx="7212013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6" tIns="45716" rIns="91436" bIns="45716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2"/>
                </a:solidFill>
                <a:latin typeface="Arial" charset="0"/>
              </a:defRPr>
            </a:lvl5pPr>
            <a:lvl6pPr marL="457110" algn="l" rtl="0" fontAlgn="base"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2"/>
                </a:solidFill>
                <a:latin typeface="Arial" charset="0"/>
              </a:defRPr>
            </a:lvl6pPr>
            <a:lvl7pPr marL="914220" algn="l" rtl="0" fontAlgn="base"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2"/>
                </a:solidFill>
                <a:latin typeface="Arial" charset="0"/>
              </a:defRPr>
            </a:lvl7pPr>
            <a:lvl8pPr marL="1371330" algn="l" rtl="0" fontAlgn="base"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2"/>
                </a:solidFill>
                <a:latin typeface="Arial" charset="0"/>
              </a:defRPr>
            </a:lvl8pPr>
            <a:lvl9pPr marL="1828440" algn="l" rtl="0" fontAlgn="base"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nl-NL" kern="0" dirty="0" smtClean="0"/>
              <a:t>VOLGENDE WEEK</a:t>
            </a:r>
            <a:endParaRPr lang="nl-NL" kern="0" dirty="0"/>
          </a:p>
        </p:txBody>
      </p:sp>
      <p:sp>
        <p:nvSpPr>
          <p:cNvPr id="11" name="Titel 1"/>
          <p:cNvSpPr txBox="1">
            <a:spLocks/>
          </p:cNvSpPr>
          <p:nvPr/>
        </p:nvSpPr>
        <p:spPr bwMode="auto">
          <a:xfrm>
            <a:off x="1866900" y="2362200"/>
            <a:ext cx="7212013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6" tIns="45716" rIns="91436" bIns="45716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2"/>
                </a:solidFill>
                <a:latin typeface="Arial" charset="0"/>
              </a:defRPr>
            </a:lvl5pPr>
            <a:lvl6pPr marL="457110" algn="l" rtl="0" fontAlgn="base"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2"/>
                </a:solidFill>
                <a:latin typeface="Arial" charset="0"/>
              </a:defRPr>
            </a:lvl6pPr>
            <a:lvl7pPr marL="914220" algn="l" rtl="0" fontAlgn="base"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2"/>
                </a:solidFill>
                <a:latin typeface="Arial" charset="0"/>
              </a:defRPr>
            </a:lvl7pPr>
            <a:lvl8pPr marL="1371330" algn="l" rtl="0" fontAlgn="base"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2"/>
                </a:solidFill>
                <a:latin typeface="Arial" charset="0"/>
              </a:defRPr>
            </a:lvl8pPr>
            <a:lvl9pPr marL="1828440" algn="l" rtl="0" fontAlgn="base"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nl-NL" kern="0" dirty="0" smtClean="0"/>
              <a:t>VOLGENDE WEEK</a:t>
            </a:r>
            <a:endParaRPr lang="nl-NL" kern="0" dirty="0"/>
          </a:p>
        </p:txBody>
      </p:sp>
      <p:sp>
        <p:nvSpPr>
          <p:cNvPr id="13" name="Titel 1"/>
          <p:cNvSpPr txBox="1">
            <a:spLocks/>
          </p:cNvSpPr>
          <p:nvPr/>
        </p:nvSpPr>
        <p:spPr bwMode="auto">
          <a:xfrm>
            <a:off x="4267994" y="3767498"/>
            <a:ext cx="7212013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6" tIns="45716" rIns="91436" bIns="45716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2"/>
                </a:solidFill>
                <a:latin typeface="Arial" charset="0"/>
              </a:defRPr>
            </a:lvl5pPr>
            <a:lvl6pPr marL="457110" algn="l" rtl="0" fontAlgn="base"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2"/>
                </a:solidFill>
                <a:latin typeface="Arial" charset="0"/>
              </a:defRPr>
            </a:lvl6pPr>
            <a:lvl7pPr marL="914220" algn="l" rtl="0" fontAlgn="base"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2"/>
                </a:solidFill>
                <a:latin typeface="Arial" charset="0"/>
              </a:defRPr>
            </a:lvl7pPr>
            <a:lvl8pPr marL="1371330" algn="l" rtl="0" fontAlgn="base"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2"/>
                </a:solidFill>
                <a:latin typeface="Arial" charset="0"/>
              </a:defRPr>
            </a:lvl8pPr>
            <a:lvl9pPr marL="1828440" algn="l" rtl="0" fontAlgn="base"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nl-NL" kern="0" dirty="0" smtClean="0"/>
              <a:t>VOLGENDE WEEK</a:t>
            </a:r>
            <a:endParaRPr lang="nl-NL" kern="0" dirty="0"/>
          </a:p>
        </p:txBody>
      </p:sp>
      <p:sp>
        <p:nvSpPr>
          <p:cNvPr id="14" name="Titel 1"/>
          <p:cNvSpPr txBox="1">
            <a:spLocks/>
          </p:cNvSpPr>
          <p:nvPr/>
        </p:nvSpPr>
        <p:spPr bwMode="auto">
          <a:xfrm>
            <a:off x="661987" y="5802384"/>
            <a:ext cx="7212013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6" tIns="45716" rIns="91436" bIns="45716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2"/>
                </a:solidFill>
                <a:latin typeface="Arial" charset="0"/>
              </a:defRPr>
            </a:lvl5pPr>
            <a:lvl6pPr marL="457110" algn="l" rtl="0" fontAlgn="base"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2"/>
                </a:solidFill>
                <a:latin typeface="Arial" charset="0"/>
              </a:defRPr>
            </a:lvl6pPr>
            <a:lvl7pPr marL="914220" algn="l" rtl="0" fontAlgn="base"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2"/>
                </a:solidFill>
                <a:latin typeface="Arial" charset="0"/>
              </a:defRPr>
            </a:lvl7pPr>
            <a:lvl8pPr marL="1371330" algn="l" rtl="0" fontAlgn="base"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2"/>
                </a:solidFill>
                <a:latin typeface="Arial" charset="0"/>
              </a:defRPr>
            </a:lvl8pPr>
            <a:lvl9pPr marL="1828440" algn="l" rtl="0" fontAlgn="base"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nl-NL" kern="0" dirty="0" smtClean="0"/>
              <a:t>VOLGENDE WEEK</a:t>
            </a:r>
            <a:endParaRPr lang="nl-NL" kern="0" dirty="0"/>
          </a:p>
        </p:txBody>
      </p:sp>
      <p:sp>
        <p:nvSpPr>
          <p:cNvPr id="15" name="Titel 1"/>
          <p:cNvSpPr txBox="1">
            <a:spLocks/>
          </p:cNvSpPr>
          <p:nvPr/>
        </p:nvSpPr>
        <p:spPr bwMode="auto">
          <a:xfrm>
            <a:off x="1589809" y="4529029"/>
            <a:ext cx="7212013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6" tIns="45716" rIns="91436" bIns="45716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2"/>
                </a:solidFill>
                <a:latin typeface="Arial" charset="0"/>
              </a:defRPr>
            </a:lvl5pPr>
            <a:lvl6pPr marL="457110" algn="l" rtl="0" fontAlgn="base"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2"/>
                </a:solidFill>
                <a:latin typeface="Arial" charset="0"/>
              </a:defRPr>
            </a:lvl6pPr>
            <a:lvl7pPr marL="914220" algn="l" rtl="0" fontAlgn="base"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2"/>
                </a:solidFill>
                <a:latin typeface="Arial" charset="0"/>
              </a:defRPr>
            </a:lvl7pPr>
            <a:lvl8pPr marL="1371330" algn="l" rtl="0" fontAlgn="base"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2"/>
                </a:solidFill>
                <a:latin typeface="Arial" charset="0"/>
              </a:defRPr>
            </a:lvl8pPr>
            <a:lvl9pPr marL="1828440" algn="l" rtl="0" fontAlgn="base">
              <a:spcBef>
                <a:spcPct val="0"/>
              </a:spcBef>
              <a:spcAft>
                <a:spcPct val="0"/>
              </a:spcAft>
              <a:defRPr sz="34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nl-NL" kern="0" smtClean="0"/>
              <a:t>VOLGENDE WEEK</a:t>
            </a:r>
            <a:endParaRPr lang="nl-NL" kern="0" dirty="0"/>
          </a:p>
        </p:txBody>
      </p:sp>
    </p:spTree>
    <p:extLst>
      <p:ext uri="{BB962C8B-B14F-4D97-AF65-F5344CB8AC3E}">
        <p14:creationId xmlns:p14="http://schemas.microsoft.com/office/powerpoint/2010/main" val="1088760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8375" y="44450"/>
            <a:ext cx="998538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Tijdelijke aanduiding voor inhoud 2"/>
          <p:cNvSpPr>
            <a:spLocks noGrp="1"/>
          </p:cNvSpPr>
          <p:nvPr>
            <p:ph idx="1"/>
          </p:nvPr>
        </p:nvSpPr>
        <p:spPr>
          <a:xfrm>
            <a:off x="152400" y="1165558"/>
            <a:ext cx="9144000" cy="4911514"/>
          </a:xfrm>
        </p:spPr>
        <p:txBody>
          <a:bodyPr/>
          <a:lstStyle/>
          <a:p>
            <a:pPr marL="342900" indent="-342900" algn="ctr">
              <a:buFontTx/>
              <a:buBlip>
                <a:blip r:embed="rId4"/>
              </a:buBlip>
              <a:defRPr/>
            </a:pPr>
            <a:endParaRPr lang="nl-NL" altLang="nl-NL" sz="4000" b="1" dirty="0"/>
          </a:p>
          <a:p>
            <a:pPr algn="ctr">
              <a:defRPr/>
            </a:pPr>
            <a:r>
              <a:rPr lang="x-none" sz="4000" b="1" dirty="0"/>
              <a:t>Vandaag!</a:t>
            </a:r>
            <a:endParaRPr lang="nl-NL" sz="4000" b="1" dirty="0"/>
          </a:p>
          <a:p>
            <a:pPr marL="0" indent="0">
              <a:defRPr/>
            </a:pPr>
            <a:endParaRPr lang="nl-NL" sz="2800" b="1" dirty="0"/>
          </a:p>
          <a:p>
            <a:pPr algn="ctr"/>
            <a:endParaRPr lang="nl-NL" sz="2400" b="1" dirty="0"/>
          </a:p>
          <a:p>
            <a:pPr marL="571500" indent="-571500">
              <a:buFont typeface="Wingdings" panose="05000000000000000000" pitchFamily="2" charset="2"/>
              <a:buChar char="Ø"/>
            </a:pPr>
            <a:endParaRPr lang="nl-NL" sz="2400" dirty="0" smtClean="0"/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nl-NL" sz="2400" dirty="0" smtClean="0"/>
              <a:t>Spieren</a:t>
            </a:r>
            <a:endParaRPr lang="nl-NL" sz="2400" dirty="0"/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nl-NL" sz="2400" dirty="0" smtClean="0"/>
              <a:t>Opdracht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endParaRPr lang="nl-NL" sz="2400" dirty="0"/>
          </a:p>
          <a:p>
            <a:pPr marL="571500" indent="-571500">
              <a:buFont typeface="Wingdings" panose="05000000000000000000" pitchFamily="2" charset="2"/>
              <a:buChar char="Ø"/>
            </a:pPr>
            <a:endParaRPr lang="nl-NL" sz="2400" dirty="0" smtClean="0"/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nl-NL" sz="2400" dirty="0" smtClean="0"/>
              <a:t>Afsluiting</a:t>
            </a:r>
            <a:endParaRPr lang="nl-NL" sz="2400" dirty="0"/>
          </a:p>
          <a:p>
            <a:pPr marL="0" indent="0"/>
            <a:endParaRPr lang="nl-NL" sz="1400" b="1" dirty="0"/>
          </a:p>
          <a:p>
            <a:pPr marL="0" indent="0">
              <a:defRPr/>
            </a:pPr>
            <a:endParaRPr lang="nl-NL" sz="1400" b="1" dirty="0"/>
          </a:p>
          <a:p>
            <a:pPr marL="0" indent="0">
              <a:defRPr/>
            </a:pPr>
            <a:endParaRPr lang="nl-NL" sz="2800" b="1" dirty="0">
              <a:sym typeface="Wingdings" pitchFamily="2" charset="2"/>
            </a:endParaRPr>
          </a:p>
        </p:txBody>
      </p:sp>
      <p:sp>
        <p:nvSpPr>
          <p:cNvPr id="4100" name="Rectangle 2"/>
          <p:cNvSpPr txBox="1">
            <a:spLocks noChangeArrowheads="1"/>
          </p:cNvSpPr>
          <p:nvPr/>
        </p:nvSpPr>
        <p:spPr bwMode="auto">
          <a:xfrm>
            <a:off x="0" y="1143000"/>
            <a:ext cx="9036050" cy="379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6" tIns="45716" rIns="91436" bIns="45716" anchor="ctr"/>
          <a:lstStyle>
            <a:lvl1pPr eaLnBrk="0" hangingPunct="0">
              <a:lnSpc>
                <a:spcPts val="2200"/>
              </a:lnSpc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lnSpc>
                <a:spcPts val="2200"/>
              </a:lnSpc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lnSpc>
                <a:spcPts val="2200"/>
              </a:lnSpc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lnSpc>
                <a:spcPts val="2200"/>
              </a:lnSpc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lnSpc>
                <a:spcPts val="2200"/>
              </a:lnSpc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</a:pPr>
            <a:endParaRPr lang="nl-NL" altLang="nl-NL" sz="3200" b="1"/>
          </a:p>
        </p:txBody>
      </p:sp>
      <p:sp>
        <p:nvSpPr>
          <p:cNvPr id="2" name="AutoShape 2" descr="Afbeeldingsresultaat voor agenda"/>
          <p:cNvSpPr>
            <a:spLocks noChangeAspect="1" noChangeArrowheads="1"/>
          </p:cNvSpPr>
          <p:nvPr/>
        </p:nvSpPr>
        <p:spPr bwMode="auto">
          <a:xfrm>
            <a:off x="3383684" y="3621315"/>
            <a:ext cx="3224934" cy="3224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18025" y="3557321"/>
            <a:ext cx="2762250" cy="16573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Spieren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Wat zijn de belangrijkste functies van spieren?</a:t>
            </a:r>
          </a:p>
          <a:p>
            <a:endParaRPr lang="nl-NL" dirty="0"/>
          </a:p>
          <a:p>
            <a:r>
              <a:rPr lang="nl-NL" dirty="0" smtClean="0"/>
              <a:t>1:</a:t>
            </a:r>
          </a:p>
          <a:p>
            <a:endParaRPr lang="nl-NL" dirty="0"/>
          </a:p>
          <a:p>
            <a:r>
              <a:rPr lang="nl-NL" dirty="0" smtClean="0"/>
              <a:t>2:</a:t>
            </a:r>
          </a:p>
          <a:p>
            <a:endParaRPr lang="nl-NL" dirty="0"/>
          </a:p>
          <a:p>
            <a:r>
              <a:rPr lang="nl-NL" dirty="0" smtClean="0"/>
              <a:t>3:</a:t>
            </a:r>
          </a:p>
          <a:p>
            <a:endParaRPr lang="nl-NL" dirty="0"/>
          </a:p>
          <a:p>
            <a:r>
              <a:rPr lang="nl-NL" dirty="0" smtClean="0"/>
              <a:t>4:</a:t>
            </a:r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83180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Spieren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/>
            <a:r>
              <a:rPr lang="nl-NL" dirty="0" smtClean="0"/>
              <a:t>Spieren die je moet kennen van vooraanzicht:</a:t>
            </a:r>
          </a:p>
          <a:p>
            <a:pPr marL="0" indent="0"/>
            <a:endParaRPr lang="nl-NL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dirty="0" err="1" smtClean="0"/>
              <a:t>Deltoid</a:t>
            </a:r>
            <a:endParaRPr lang="nl-NL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dirty="0" err="1" smtClean="0"/>
              <a:t>Pectoralis</a:t>
            </a:r>
            <a:r>
              <a:rPr lang="nl-NL" dirty="0" smtClean="0"/>
              <a:t> Major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dirty="0" smtClean="0"/>
              <a:t>Biceps </a:t>
            </a:r>
            <a:r>
              <a:rPr lang="nl-NL" dirty="0" err="1" smtClean="0"/>
              <a:t>Brachii</a:t>
            </a:r>
            <a:endParaRPr lang="nl-NL" dirty="0" smtClean="0"/>
          </a:p>
          <a:p>
            <a:pPr marL="0" indent="0"/>
            <a:endParaRPr lang="nl-NL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dirty="0" smtClean="0"/>
              <a:t>Rectus </a:t>
            </a:r>
            <a:r>
              <a:rPr lang="nl-NL" dirty="0" err="1" smtClean="0"/>
              <a:t>Abdominis</a:t>
            </a:r>
            <a:endParaRPr lang="nl-NL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dirty="0" smtClean="0"/>
              <a:t>Quadriceps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dirty="0" smtClean="0"/>
          </a:p>
          <a:p>
            <a:pPr marL="0" indent="0"/>
            <a:endParaRPr lang="nl-NL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dirty="0"/>
          </a:p>
          <a:p>
            <a:pPr marL="342900" indent="-342900">
              <a:buFontTx/>
              <a:buChar char="-"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90746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altLang="fi-FI" dirty="0" smtClean="0"/>
              <a:t>Spieren</a:t>
            </a:r>
            <a:endParaRPr lang="nl-NL" altLang="fi-FI" dirty="0"/>
          </a:p>
        </p:txBody>
      </p:sp>
      <p:sp>
        <p:nvSpPr>
          <p:cNvPr id="9219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/>
            <a:r>
              <a:rPr lang="nl-NL" altLang="fi-FI" dirty="0" smtClean="0"/>
              <a:t>Spieren die je moet kennen van achteraanzicht:</a:t>
            </a:r>
          </a:p>
          <a:p>
            <a:pPr marL="0" indent="0"/>
            <a:endParaRPr lang="nl-NL" altLang="fi-FI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altLang="fi-FI" dirty="0" err="1" smtClean="0"/>
              <a:t>Trapezius</a:t>
            </a:r>
            <a:endParaRPr lang="nl-NL" altLang="fi-FI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altLang="fi-FI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altLang="fi-FI" dirty="0" err="1" smtClean="0"/>
              <a:t>Tricpes</a:t>
            </a:r>
            <a:r>
              <a:rPr lang="nl-NL" altLang="fi-FI" dirty="0" smtClean="0"/>
              <a:t> </a:t>
            </a:r>
            <a:r>
              <a:rPr lang="nl-NL" altLang="fi-FI" dirty="0" err="1" smtClean="0"/>
              <a:t>Brachii</a:t>
            </a:r>
            <a:endParaRPr lang="nl-NL" altLang="fi-FI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altLang="fi-FI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altLang="fi-FI" dirty="0" err="1" smtClean="0"/>
              <a:t>Latissimus</a:t>
            </a:r>
            <a:r>
              <a:rPr lang="nl-NL" altLang="fi-FI" dirty="0" smtClean="0"/>
              <a:t> </a:t>
            </a:r>
            <a:r>
              <a:rPr lang="nl-NL" altLang="fi-FI" dirty="0" err="1" smtClean="0"/>
              <a:t>Dorsi</a:t>
            </a:r>
            <a:endParaRPr lang="nl-NL" altLang="fi-FI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altLang="fi-FI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altLang="fi-FI" dirty="0" err="1" smtClean="0"/>
              <a:t>Gluteus</a:t>
            </a:r>
            <a:r>
              <a:rPr lang="nl-NL" altLang="fi-FI" dirty="0" smtClean="0"/>
              <a:t> Maximus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altLang="fi-FI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altLang="fi-FI" dirty="0" smtClean="0"/>
              <a:t>Hamstring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altLang="fi-FI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altLang="fi-FI" dirty="0" err="1" smtClean="0"/>
              <a:t>Gastrocnemius</a:t>
            </a:r>
            <a:endParaRPr lang="nl-NL" altLang="fi-FI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el 1"/>
          <p:cNvSpPr>
            <a:spLocks noGrp="1"/>
          </p:cNvSpPr>
          <p:nvPr>
            <p:ph type="title"/>
          </p:nvPr>
        </p:nvSpPr>
        <p:spPr>
          <a:xfrm>
            <a:off x="539750" y="1125538"/>
            <a:ext cx="7212013" cy="647700"/>
          </a:xfrm>
        </p:spPr>
        <p:txBody>
          <a:bodyPr/>
          <a:lstStyle/>
          <a:p>
            <a:r>
              <a:rPr lang="nl-NL" altLang="x-none" dirty="0" smtClean="0"/>
              <a:t>Opdracht: Spieren</a:t>
            </a:r>
            <a:endParaRPr lang="x-none" altLang="x-none" dirty="0"/>
          </a:p>
        </p:txBody>
      </p:sp>
      <p:sp>
        <p:nvSpPr>
          <p:cNvPr id="11267" name="Tijdelijke aanduiding voor inhoud 2"/>
          <p:cNvSpPr>
            <a:spLocks noGrp="1"/>
          </p:cNvSpPr>
          <p:nvPr>
            <p:ph idx="1"/>
          </p:nvPr>
        </p:nvSpPr>
        <p:spPr>
          <a:xfrm>
            <a:off x="398751" y="1927659"/>
            <a:ext cx="8037512" cy="4359275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nl-NL" dirty="0"/>
          </a:p>
          <a:p>
            <a:pPr marL="0" indent="0">
              <a:defRPr/>
            </a:pPr>
            <a:r>
              <a:rPr lang="nl-NL" dirty="0" smtClean="0"/>
              <a:t>Zet de spieren op de goede plaats!</a:t>
            </a:r>
          </a:p>
          <a:p>
            <a:pPr marL="0" indent="0">
              <a:defRPr/>
            </a:pPr>
            <a:endParaRPr lang="nl-NL" dirty="0"/>
          </a:p>
          <a:p>
            <a:pPr marL="0" indent="0">
              <a:defRPr/>
            </a:pPr>
            <a:endParaRPr lang="nl-NL" dirty="0" smtClean="0"/>
          </a:p>
          <a:p>
            <a:pPr marL="0" indent="0">
              <a:defRPr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1551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Spieren	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Elke spier heeft een beginpunt en een eindpunt.</a:t>
            </a:r>
          </a:p>
          <a:p>
            <a:endParaRPr lang="nl-NL" dirty="0"/>
          </a:p>
          <a:p>
            <a:r>
              <a:rPr lang="nl-NL" dirty="0" smtClean="0"/>
              <a:t>Aanhechtingspunt: </a:t>
            </a:r>
            <a:r>
              <a:rPr lang="nl-NL" b="1" dirty="0" err="1" smtClean="0"/>
              <a:t>Origo</a:t>
            </a:r>
            <a:endParaRPr lang="nl-NL" b="1" dirty="0" smtClean="0"/>
          </a:p>
          <a:p>
            <a:r>
              <a:rPr lang="nl-NL" b="1" dirty="0"/>
              <a:t>	</a:t>
            </a:r>
            <a:r>
              <a:rPr lang="nl-NL" b="1" dirty="0" smtClean="0"/>
              <a:t>	</a:t>
            </a:r>
            <a:r>
              <a:rPr lang="nl-NL" dirty="0" smtClean="0"/>
              <a:t>(Dichtbij gelegen van het lichaamscentrum)</a:t>
            </a:r>
            <a:endParaRPr lang="nl-NL" dirty="0"/>
          </a:p>
          <a:p>
            <a:endParaRPr lang="nl-NL" dirty="0" smtClean="0"/>
          </a:p>
          <a:p>
            <a:endParaRPr lang="nl-NL" dirty="0"/>
          </a:p>
          <a:p>
            <a:r>
              <a:rPr lang="nl-NL" dirty="0" smtClean="0"/>
              <a:t>Aanhechtingspunt: </a:t>
            </a:r>
            <a:r>
              <a:rPr lang="nl-NL" b="1" dirty="0" smtClean="0"/>
              <a:t>Insertie</a:t>
            </a:r>
          </a:p>
          <a:p>
            <a:r>
              <a:rPr lang="nl-NL" dirty="0"/>
              <a:t>	</a:t>
            </a:r>
            <a:r>
              <a:rPr lang="nl-NL" dirty="0" smtClean="0"/>
              <a:t>	(Verder </a:t>
            </a:r>
            <a:r>
              <a:rPr lang="nl-NL" dirty="0"/>
              <a:t>weg gelegen </a:t>
            </a:r>
            <a:r>
              <a:rPr lang="nl-NL" dirty="0" smtClean="0"/>
              <a:t>van het </a:t>
            </a:r>
            <a:r>
              <a:rPr lang="nl-NL" dirty="0"/>
              <a:t>lichaamscentrum)</a:t>
            </a:r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val="4061348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inhoud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Teken de spieren op papier!</a:t>
            </a:r>
            <a:endParaRPr lang="nl-NL" dirty="0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Opdracht: Spieren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03369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Bloedsomloop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Opdracht:</a:t>
            </a:r>
          </a:p>
          <a:p>
            <a:endParaRPr lang="nl-NL" dirty="0"/>
          </a:p>
          <a:p>
            <a:r>
              <a:rPr lang="nl-NL" dirty="0" smtClean="0"/>
              <a:t>Vat de Punten samen.</a:t>
            </a:r>
          </a:p>
          <a:p>
            <a:endParaRPr lang="nl-NL" dirty="0"/>
          </a:p>
          <a:p>
            <a:r>
              <a:rPr lang="nl-NL" dirty="0" smtClean="0"/>
              <a:t>Als iedereen klaar is gaan we de </a:t>
            </a:r>
            <a:r>
              <a:rPr lang="nl-NL" dirty="0" smtClean="0"/>
              <a:t>stukjes bespreken</a:t>
            </a:r>
            <a:r>
              <a:rPr lang="nl-NL" dirty="0" smtClean="0"/>
              <a:t>.</a:t>
            </a:r>
          </a:p>
          <a:p>
            <a:endParaRPr lang="nl-NL" dirty="0" smtClean="0"/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54434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andaardontwerp">
  <a:themeElements>
    <a:clrScheme name="Standaardontwerp 8">
      <a:dk1>
        <a:srgbClr val="000000"/>
      </a:dk1>
      <a:lt1>
        <a:srgbClr val="FFFFFF"/>
      </a:lt1>
      <a:dk2>
        <a:srgbClr val="000000"/>
      </a:dk2>
      <a:lt2>
        <a:srgbClr val="DDBB01"/>
      </a:lt2>
      <a:accent1>
        <a:srgbClr val="B50070"/>
      </a:accent1>
      <a:accent2>
        <a:srgbClr val="C1C91F"/>
      </a:accent2>
      <a:accent3>
        <a:srgbClr val="FFFFFF"/>
      </a:accent3>
      <a:accent4>
        <a:srgbClr val="000000"/>
      </a:accent4>
      <a:accent5>
        <a:srgbClr val="D7AABB"/>
      </a:accent5>
      <a:accent6>
        <a:srgbClr val="AFB61B"/>
      </a:accent6>
      <a:hlink>
        <a:srgbClr val="009EE0"/>
      </a:hlink>
      <a:folHlink>
        <a:srgbClr val="81197F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0000"/>
        </a:dk1>
        <a:lt1>
          <a:srgbClr val="FFFFFF"/>
        </a:lt1>
        <a:dk2>
          <a:srgbClr val="000000"/>
        </a:dk2>
        <a:lt2>
          <a:srgbClr val="DDBB01"/>
        </a:lt2>
        <a:accent1>
          <a:srgbClr val="B50070"/>
        </a:accent1>
        <a:accent2>
          <a:srgbClr val="C1C91F"/>
        </a:accent2>
        <a:accent3>
          <a:srgbClr val="FFFFFF"/>
        </a:accent3>
        <a:accent4>
          <a:srgbClr val="000000"/>
        </a:accent4>
        <a:accent5>
          <a:srgbClr val="D7AABB"/>
        </a:accent5>
        <a:accent6>
          <a:srgbClr val="AFB61B"/>
        </a:accent6>
        <a:hlink>
          <a:srgbClr val="009EE0"/>
        </a:hlink>
        <a:folHlink>
          <a:srgbClr val="81197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555AF4E7737FE41A149FBADE733B7BF" ma:contentTypeVersion="8" ma:contentTypeDescription="Een nieuw document maken." ma:contentTypeScope="" ma:versionID="76f18e512bde19f9a5d0f789da9bec94">
  <xsd:schema xmlns:xsd="http://www.w3.org/2001/XMLSchema" xmlns:xs="http://www.w3.org/2001/XMLSchema" xmlns:p="http://schemas.microsoft.com/office/2006/metadata/properties" xmlns:ns2="7f067e2d-29be-4263-80ef-ed7d4866cd3b" xmlns:ns3="8faefd71-e039-4244-99fe-24e600face47" targetNamespace="http://schemas.microsoft.com/office/2006/metadata/properties" ma:root="true" ma:fieldsID="184508945d0284f968f9ca3108677f5a" ns2:_="" ns3:_="">
    <xsd:import namespace="7f067e2d-29be-4263-80ef-ed7d4866cd3b"/>
    <xsd:import namespace="8faefd71-e039-4244-99fe-24e600face4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f067e2d-29be-4263-80ef-ed7d4866cd3b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Gedeeld met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0" nillable="true" ma:displayName="Laatst gedeeld, per gebruik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1" nillable="true" ma:displayName="Laatst gedeeld, per tijdstip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aefd71-e039-4244-99fe-24e600face4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4" nillable="true" ma:displayName="MediaServiceAutoTags" ma:internalName="MediaServiceAutoTags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EEF2681-5C6B-446B-80E6-A7D2E6EB180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16B6E0B-B908-4507-AC23-BEE2BB73129B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8faefd71-e039-4244-99fe-24e600face47"/>
    <ds:schemaRef ds:uri="http://purl.org/dc/terms/"/>
    <ds:schemaRef ds:uri="7f067e2d-29be-4263-80ef-ed7d4866cd3b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15889FD8-ECEC-4CBC-BD17-70F9A888378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f067e2d-29be-4263-80ef-ed7d4866cd3b"/>
    <ds:schemaRef ds:uri="8faefd71-e039-4244-99fe-24e600face4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8197</TotalTime>
  <Words>225</Words>
  <Application>Microsoft Office PowerPoint</Application>
  <PresentationFormat>Diavoorstelling (4:3)</PresentationFormat>
  <Paragraphs>97</Paragraphs>
  <Slides>13</Slides>
  <Notes>3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13</vt:i4>
      </vt:variant>
    </vt:vector>
  </HeadingPairs>
  <TitlesOfParts>
    <vt:vector size="18" baseType="lpstr">
      <vt:lpstr>Arial</vt:lpstr>
      <vt:lpstr>Calibri</vt:lpstr>
      <vt:lpstr>Times New Roman</vt:lpstr>
      <vt:lpstr>Wingdings</vt:lpstr>
      <vt:lpstr>Standaardontwerp</vt:lpstr>
      <vt:lpstr>PowerPoint-presentatie</vt:lpstr>
      <vt:lpstr>PowerPoint-presentatie</vt:lpstr>
      <vt:lpstr>Spieren</vt:lpstr>
      <vt:lpstr>Spieren</vt:lpstr>
      <vt:lpstr>Spieren</vt:lpstr>
      <vt:lpstr>Opdracht: Spieren</vt:lpstr>
      <vt:lpstr>Spieren </vt:lpstr>
      <vt:lpstr>Opdracht: Spieren</vt:lpstr>
      <vt:lpstr>Bloedsomloop</vt:lpstr>
      <vt:lpstr>Feiten en Fabels</vt:lpstr>
      <vt:lpstr>Feiten en Fabels</vt:lpstr>
      <vt:lpstr>Feiten en Fabels</vt:lpstr>
      <vt:lpstr>VOLGENDE WEEK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Rudy Mensink</dc:creator>
  <cp:lastModifiedBy>Rudy Mensink</cp:lastModifiedBy>
  <cp:revision>55</cp:revision>
  <dcterms:modified xsi:type="dcterms:W3CDTF">2019-09-26T06:33:59Z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0x0101002555AF4E7737FE41A149FBADE733B7BF</vt:lpwstr>
  </property>
</Properties>
</file>